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Proxima Nova"/>
      <p:regular r:id="rId55"/>
      <p:bold r:id="rId56"/>
      <p:italic r:id="rId57"/>
      <p:boldItalic r:id="rId58"/>
    </p:embeddedFont>
    <p:embeddedFont>
      <p:font typeface="Cardo"/>
      <p:regular r:id="rId59"/>
      <p:bold r:id="rId60"/>
      <p:italic r:id="rId61"/>
    </p:embeddedFont>
    <p:embeddedFont>
      <p:font typeface="Pacifico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acifico-regular.fntdata"/><Relationship Id="rId61" Type="http://schemas.openxmlformats.org/officeDocument/2006/relationships/font" Target="fonts/Card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ard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roximaNova-italic.fntdata"/><Relationship Id="rId12" Type="http://schemas.openxmlformats.org/officeDocument/2006/relationships/slide" Target="slides/slide7.xml"/><Relationship Id="rId56" Type="http://schemas.openxmlformats.org/officeDocument/2006/relationships/font" Target="fonts/ProximaNova-bold.fntdata"/><Relationship Id="rId15" Type="http://schemas.openxmlformats.org/officeDocument/2006/relationships/slide" Target="slides/slide10.xml"/><Relationship Id="rId59" Type="http://schemas.openxmlformats.org/officeDocument/2006/relationships/font" Target="fonts/Cardo-regular.fntdata"/><Relationship Id="rId14" Type="http://schemas.openxmlformats.org/officeDocument/2006/relationships/slide" Target="slides/slide9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92e4bcbb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92e4bcbb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9313c6e2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9313c6e2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9313c6e2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9313c6e2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313c6e2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313c6e2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313c6e2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313c6e2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313c6e2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9313c6e2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313c6e2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313c6e2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9313c6e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9313c6e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928107e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928107e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9313c6e2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9313c6e2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2e4bcbb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2e4bcbb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9313c6e2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9313c6e2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9313c6e2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9313c6e2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9313c6e2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9313c6e2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9313c6e2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9313c6e2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9313c6e2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9313c6e2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9313c6e2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9313c6e2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9313c6e2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9313c6e2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9313c6e2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9313c6e2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9313c6e2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9313c6e2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9313c6e2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9313c6e2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92e4bcbb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92e4bcbb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9313c6e2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9313c6e2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9313c6e2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9313c6e2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9313c6e2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9313c6e2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9313c6e2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9313c6e2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9313c6e2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9313c6e2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9313c6e2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9313c6e2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9313c6e2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9313c6e2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9313c6e2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9313c6e2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313c6e2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313c6e2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9313c6e2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9313c6e2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92e4bcbb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92e4bcbb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9313c6e2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9313c6e2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9313c6e2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9313c6e2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9313c6e2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9313c6e2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9313c6e2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9313c6e2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9313c6e2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9313c6e2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9313c6e25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9313c6e2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9313c6e2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9313c6e2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9313c6e2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9313c6e2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9313c6e2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9313c6e2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9313c6e25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9313c6e2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2e4bcbb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2e4bcbb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92e4bcbb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92e4bcbb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92e4bcbb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92e4bcbb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9313c6e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9313c6e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9313c6e2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9313c6e2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youtube.com/watch?v=3rgAVT8b4fw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Introduction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Ramesh 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prevent the network from falling into </a:t>
            </a:r>
            <a:r>
              <a:rPr i="1" lang="en"/>
              <a:t>anarchy</a:t>
            </a:r>
            <a:r>
              <a:rPr lang="en"/>
              <a:t>, the neurons are linked by layers, not randomly.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Within a layer neurons are not connected, but they are connected to neurons of the next and previous layers.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Data in the network goes strictly in one direction — from the inputs of the first layer to the outputs of the last.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28383" l="0" r="0" t="27617"/>
          <a:stretch/>
        </p:blipFill>
        <p:spPr>
          <a:xfrm>
            <a:off x="7230296" y="28438"/>
            <a:ext cx="1680650" cy="12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824" y="3056175"/>
            <a:ext cx="3769325" cy="18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throw in a sufficient number of layers and put the weights correctly, you will get the following: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applying to the input, say, the image of handwritten digit 4, black pixels activate the associated neurons,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activate the next layers, and so on and on,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until it finally lights up the exit in charge of the four.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 result is achieved.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08" y="0"/>
            <a:ext cx="80893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doing real-life programming nobody is writing neurons and connections.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Instead, everything is represented as matrices and calculated based on matrix multiplication for better performance.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9313" l="0" r="0" t="0"/>
          <a:stretch/>
        </p:blipFill>
        <p:spPr>
          <a:xfrm>
            <a:off x="4654550" y="1966828"/>
            <a:ext cx="2943800" cy="305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network that has multiple layers that have connections between every neuron is called a perceptron (MLP) and considered the simplest architecture for a novice. (Not for production)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7164" l="0" r="0" t="3052"/>
          <a:stretch/>
        </p:blipFill>
        <p:spPr>
          <a:xfrm>
            <a:off x="2782400" y="2312132"/>
            <a:ext cx="3781850" cy="26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we constructed a network, our task is to assign proper ways so neurons will react correctly to incoming signals.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is the time to remember that we have data that is samples of 'inputs' and proper 'outputs'.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We will be showing our network a drawing of the same digit 4 and tell it 'adapt your weights so whenever you see this input your output would emit 4'.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start with, all weights are assigned randomly.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we show it a digit, it emits a random answer because the weights are not correct yet, and we compare how much this result differs from the right one.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Then we start traversing network backward from outputs to inputs and tell every neuron 'hey, you did activate here but you did a terrible job and everything went downhill from here, let's keep less attention to this connection and more of that one, okay?'.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050" y="3358675"/>
            <a:ext cx="2479300" cy="16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hundreds of thousands of such cycles of 'infer-check-punish', there is a hope that the weights are corrected and act as intended.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science name for this approach is </a:t>
            </a:r>
            <a:r>
              <a:rPr i="1" lang="en"/>
              <a:t>Backpropagation</a:t>
            </a:r>
            <a:r>
              <a:rPr lang="en"/>
              <a:t>, or a 'method of backpropagating an error'.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Funny thing it took twenty years to come up with this method. Before this we still taught neural networks somehow.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79" y="0"/>
            <a:ext cx="80132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517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turned out networks with a large number of layers required computation power unimaginable at that time.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Nowadays any gamer PC with geforces outperforms the datacenters of that time.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people didn't have any hope then to acquire computation power like that and neural networks were a huge bummer.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And then ten years ago deep learning rose.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0" l="8071" r="0" t="0"/>
          <a:stretch/>
        </p:blipFill>
        <p:spPr>
          <a:xfrm>
            <a:off x="5603097" y="1044138"/>
            <a:ext cx="3339900" cy="36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/>
              <a:t>We have a thousand-layer network, dozens of video cards, but still no idea where to use it.”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“Let's generate cat pics!”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27959" l="6438" r="4877" t="0"/>
          <a:stretch/>
        </p:blipFill>
        <p:spPr>
          <a:xfrm>
            <a:off x="4810400" y="1515625"/>
            <a:ext cx="4333600" cy="35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Netwoks - Deep Learning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 2012 convolutional neural networks acquired an overwhelming victory in ImageNet competition that made the world suddenly remember about methods of deep learning described in the ancient 90s.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we have video cards!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75" y="2244550"/>
            <a:ext cx="3329251" cy="27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Netwoks - Deep Learning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Differences of deep learning from classical neural networks were in new methods of training that could handle bigger networks.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Nowadays only theoretics would try to divide which learning to consider deep and not so deep.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we, as practitioners are using popular 'deep' libraries like Keras, TensorFlow &amp; PyTorch even when we build a mini-network with five layers.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because it's better suited than all the tools that came before.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And we just call them neural networks.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Netwoks - Types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main kinds nowadays: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Convolutional Neural Networks (CNN)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Recurrent Neural Networks (RNN)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Convolutional neural networks are all the rage right now.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are used to search for objects on photos and in videos, face recognition, style transfer, generating and enhancing images, creating effects like slow-mo and improving image quality.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Nowadays CNNs are used in all the cases that involve pictures and videos.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Even in your iPhone several of these networks are going through your photos to detect objects in those.</a:t>
            </a:r>
            <a:endParaRPr sz="1500"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13365" l="3410" r="3410" t="8288"/>
          <a:stretch/>
        </p:blipFill>
        <p:spPr>
          <a:xfrm>
            <a:off x="1076788" y="3358950"/>
            <a:ext cx="6990427" cy="15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75" y="0"/>
            <a:ext cx="7765050" cy="4873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/>
        </p:nvSpPr>
        <p:spPr>
          <a:xfrm>
            <a:off x="689475" y="4775400"/>
            <a:ext cx="62310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roxima Nova"/>
                <a:ea typeface="Proxima Nova"/>
                <a:cs typeface="Proxima Nova"/>
                <a:sym typeface="Proxima Nova"/>
              </a:rPr>
              <a:t>Image above is a result produced by </a:t>
            </a:r>
            <a:r>
              <a:rPr b="1" i="1" lang="en" sz="1100">
                <a:latin typeface="Proxima Nova"/>
                <a:ea typeface="Proxima Nova"/>
                <a:cs typeface="Proxima Nova"/>
                <a:sym typeface="Proxima Nova"/>
              </a:rPr>
              <a:t>Detectron</a:t>
            </a:r>
            <a:r>
              <a:rPr i="1" lang="en" sz="1100">
                <a:latin typeface="Proxima Nova"/>
                <a:ea typeface="Proxima Nova"/>
                <a:cs typeface="Proxima Nova"/>
                <a:sym typeface="Proxima Nova"/>
              </a:rPr>
              <a:t> that was recently open-sourced by Facebook</a:t>
            </a:r>
            <a:endParaRPr i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52475"/>
            <a:ext cx="870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A problem with images was always the difficulty of extracting features out of them.</a:t>
            </a:r>
            <a:endParaRPr sz="1750"/>
          </a:p>
          <a:p>
            <a:pPr indent="-339725" lvl="0" marL="457200" rtl="0" algn="l">
              <a:spcBef>
                <a:spcPts val="100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You can split text by sentences, lookup words' attributes in specialized vocabularies, etc.</a:t>
            </a:r>
            <a:endParaRPr sz="1750"/>
          </a:p>
          <a:p>
            <a:pPr indent="-339725" lvl="0" marL="457200" rtl="0" algn="l">
              <a:spcBef>
                <a:spcPts val="100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But images had to be labeled manually to teach the machine where cat ears or tails were in this specific image.</a:t>
            </a:r>
            <a:endParaRPr sz="1750"/>
          </a:p>
          <a:p>
            <a:pPr indent="-339725" lvl="0" marL="457200" rtl="0" algn="l">
              <a:spcBef>
                <a:spcPts val="1000"/>
              </a:spcBef>
              <a:spcAft>
                <a:spcPts val="1000"/>
              </a:spcAft>
              <a:buSzPts val="1750"/>
              <a:buChar char="●"/>
            </a:pPr>
            <a:r>
              <a:rPr lang="en" sz="1750"/>
              <a:t>This approach got the name 'handcrafting features' and used to be used almost by everyone.</a:t>
            </a:r>
            <a:endParaRPr sz="1750"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63001">
            <a:off x="1670628" y="3697086"/>
            <a:ext cx="1436972" cy="10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30380"/>
            <a:ext cx="1853725" cy="128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 rotWithShape="1">
          <a:blip r:embed="rId5">
            <a:alphaModFix/>
          </a:blip>
          <a:srcRect b="20935" l="0" r="0" t="15929"/>
          <a:stretch/>
        </p:blipFill>
        <p:spPr>
          <a:xfrm>
            <a:off x="6049910" y="3730375"/>
            <a:ext cx="3049314" cy="12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1325" y="3939991"/>
            <a:ext cx="1609550" cy="10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7925"/>
            <a:ext cx="8839200" cy="206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lots of issues with the handcrafting.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of all, if a cat had its ears down or turned away from the camera: you are in trouble, the neural network won't see a thing.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Secondly, try naming on the spot 10 different features that distinguish cats from other animals.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I see a black blob rushing past me at night — even if I only see it in the corner of my eye — I would definitely tell a cat from a rat.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Because people don't look only at ear form or leg count and account lots of different features they don't even think about. And thus cannot explain it to the machine.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it means the machine needs to learn such features on its own, building on top of basic lines.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We'll do the following: first, we divide the whole image into 8x8 pixel blocks and assign to each a type of dominant line – either horizontal [-], vertical [|] or one of the diagonals [/].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It can also be that several would be highly visible — this happens and we are not always absolutely confident.</a:t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b="5267" l="0" r="0" t="0"/>
          <a:stretch/>
        </p:blipFill>
        <p:spPr>
          <a:xfrm>
            <a:off x="968100" y="3799325"/>
            <a:ext cx="1948650" cy="11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975" y="3465950"/>
            <a:ext cx="1548050" cy="15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today for: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Replacement of all algorithms previously discussed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 identification on photos and videos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Speech recognition and synthesis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processing, style transfer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Machine translation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150" y="0"/>
            <a:ext cx="2532849" cy="19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would be several tables of sticks that are in fact the simplest features representing objects edges on the image.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are images on their own but built out of sticks.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we can once again take a block of 8x8 and see how they match together.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And again and again…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574" y="2908325"/>
            <a:ext cx="1970852" cy="194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operation is called convolution, which gave the name for the method.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Convolution can be represented as a layer of a neural network, because each neuron can act as any function.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3">
            <a:alphaModFix/>
          </a:blip>
          <a:srcRect b="22708" l="0" r="0" t="0"/>
          <a:stretch/>
        </p:blipFill>
        <p:spPr>
          <a:xfrm>
            <a:off x="39125" y="2414778"/>
            <a:ext cx="9144001" cy="24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490250" y="526350"/>
            <a:ext cx="8220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Give your neural net a fish and it will be able to detect fish for the rest of its life. Give your neural net a fishing rod and it will be able to detect fishing rods for the rest of its life..</a:t>
            </a:r>
            <a:endParaRPr sz="3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second most popular architecture today.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Recurrent networks gave us useful things like neural machine translation, speech recognition and voice synthesis in smart assistants.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RNNs are the best for sequential data like voice, text or music.</a:t>
            </a:r>
            <a:endParaRPr/>
          </a:p>
        </p:txBody>
      </p:sp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200" y="2708925"/>
            <a:ext cx="3447400" cy="23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152475"/>
            <a:ext cx="628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Remember Microsoft Sam, the old-school speech synthesizer from Windows XP?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That funny guy builds words </a:t>
            </a:r>
            <a:r>
              <a:rPr lang="en" sz="1500"/>
              <a:t>l e t t e r b y l e t t e r</a:t>
            </a:r>
            <a:r>
              <a:rPr lang="en"/>
              <a:t>, trying to glue them up together.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Now, look at Amazon Alexa or Assistant from Google.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They don't only say the words clearly, they even place the right accents!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415" y="3"/>
            <a:ext cx="2552300" cy="20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 rotWithShape="1">
          <a:blip r:embed="rId4">
            <a:alphaModFix/>
          </a:blip>
          <a:srcRect b="8058" l="0" r="0" t="3967"/>
          <a:stretch/>
        </p:blipFill>
        <p:spPr>
          <a:xfrm>
            <a:off x="6612037" y="1152475"/>
            <a:ext cx="2497068" cy="381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  <p:sp>
        <p:nvSpPr>
          <p:cNvPr id="292" name="Google Shape;29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because modern voice assistants are trained to speak </a:t>
            </a:r>
            <a:r>
              <a:rPr i="1" lang="en"/>
              <a:t>not</a:t>
            </a:r>
            <a:r>
              <a:rPr lang="en"/>
              <a:t> letter by letter, but on whole phrases at once.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take a bunch of voiced texts and train a neural network to generate an audio-sequence closest to the original speech.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Don’t just believe it! </a:t>
            </a:r>
            <a:r>
              <a:rPr lang="en" u="sng">
                <a:solidFill>
                  <a:schemeClr val="hlink"/>
                </a:solidFill>
                <a:hlinkClick r:id="rId3"/>
              </a:rPr>
              <a:t>Witness</a:t>
            </a:r>
            <a:r>
              <a:rPr lang="en"/>
              <a:t>!!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311700" y="1152475"/>
            <a:ext cx="869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In other words, we use text as input and its audio as the desired output.</a:t>
            </a:r>
            <a:endParaRPr sz="1750"/>
          </a:p>
          <a:p>
            <a:pPr indent="-339725" lvl="0" marL="457200" rtl="0" algn="l">
              <a:spcBef>
                <a:spcPts val="100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We ask a neural network to generate some audio for the given text, then compare it with the original, correct errors and try to get as close as possible to ideal.</a:t>
            </a:r>
            <a:endParaRPr sz="1750"/>
          </a:p>
          <a:p>
            <a:pPr indent="-339725" lvl="0" marL="457200" rtl="0" algn="l">
              <a:spcBef>
                <a:spcPts val="100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Sounds like a classical learning process.</a:t>
            </a:r>
            <a:endParaRPr sz="1750"/>
          </a:p>
          <a:p>
            <a:pPr indent="-339725" lvl="0" marL="457200" rtl="0" algn="l">
              <a:spcBef>
                <a:spcPts val="100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Even a perceptron is suitable for this. But how should we define its outputs?</a:t>
            </a:r>
            <a:endParaRPr sz="1750"/>
          </a:p>
          <a:p>
            <a:pPr indent="-339725" lvl="0" marL="457200" rtl="0" algn="l">
              <a:spcBef>
                <a:spcPts val="1000"/>
              </a:spcBef>
              <a:spcAft>
                <a:spcPts val="1000"/>
              </a:spcAft>
              <a:buSzPts val="1750"/>
              <a:buChar char="●"/>
            </a:pPr>
            <a:r>
              <a:rPr lang="en" sz="1750"/>
              <a:t>Firing one particular output for each possible phrase is not an option — obviously.</a:t>
            </a:r>
            <a:endParaRPr sz="17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 we'll be helped by the fact that text, speech or music are sequences.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consist of consecutive units like syllables.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all sound unique but depend on previous ones.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Lose this connection and you get dubstep.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19" y="2872561"/>
            <a:ext cx="4055075" cy="21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train the perceptron to generate these unique sounds, but how will it remember previous answers?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the idea is to add memory to each neuron and use it as an additional input on the next run.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neuron could make a note for itself - hey, we had a vowel here, the next sound should sound higher (it's a very simplified example).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That's how recurrent networks appeared.</a:t>
            </a:r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25" y="3356800"/>
            <a:ext cx="3116025" cy="16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architectures: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Perceptron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Network (CNN)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Recurrent Networks (RNN)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Autoencoders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 rotWithShape="1">
          <a:blip r:embed="rId3">
            <a:alphaModFix/>
          </a:blip>
          <a:srcRect b="16436" l="0" r="0" t="0"/>
          <a:stretch/>
        </p:blipFill>
        <p:spPr>
          <a:xfrm>
            <a:off x="974838" y="1301775"/>
            <a:ext cx="7194325" cy="31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approach had one huge problem - when all neurons remembered their past results, the number of connections in the network became so huge that it was technically impossible to adjust all the weights.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When a neural network can't forget, it can't learn new things (people have the same flaw).</a:t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000" y="2571749"/>
            <a:ext cx="4107625" cy="24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3"/>
          <p:cNvSpPr/>
          <p:nvPr/>
        </p:nvSpPr>
        <p:spPr>
          <a:xfrm>
            <a:off x="1437450" y="3334475"/>
            <a:ext cx="1525500" cy="704100"/>
          </a:xfrm>
          <a:prstGeom prst="wedgeEllipseCallout">
            <a:avLst>
              <a:gd fmla="val 91021" name="adj1"/>
              <a:gd fmla="val 3888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3"/>
          <p:cNvSpPr txBox="1"/>
          <p:nvPr/>
        </p:nvSpPr>
        <p:spPr>
          <a:xfrm>
            <a:off x="1545000" y="3402925"/>
            <a:ext cx="13689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How did the date go?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28" name="Google Shape;328;p53"/>
          <p:cNvSpPr/>
          <p:nvPr/>
        </p:nvSpPr>
        <p:spPr>
          <a:xfrm>
            <a:off x="6561375" y="2953100"/>
            <a:ext cx="1809000" cy="850800"/>
          </a:xfrm>
          <a:prstGeom prst="wedgeEllipseCallout">
            <a:avLst>
              <a:gd fmla="val -66756" name="adj1"/>
              <a:gd fmla="val 8907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3"/>
          <p:cNvSpPr txBox="1"/>
          <p:nvPr/>
        </p:nvSpPr>
        <p:spPr>
          <a:xfrm>
            <a:off x="6634725" y="3065600"/>
            <a:ext cx="16623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I still can’t forget my ex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  <p:sp>
        <p:nvSpPr>
          <p:cNvPr id="335" name="Google Shape;33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decision was simple: limit the neuron memory.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Let's say, to memorize no more than 5 recent results. But it broke the whole idea.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much better approach came later: to use special cells, similar to computer memory.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cell can record a number, read it or reset it.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They were called long and short-term memory (LSTM) cells.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  <p:sp>
        <p:nvSpPr>
          <p:cNvPr id="341" name="Google Shape;34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Now, when a neuron needs to set a reminder, it puts a flag in that cell.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"it was a consonant in a word, next time use different pronunciation rules".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flag is no longer needed, the cells are reset, leaving only the “long-term” connections of the classical perceptron.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In other words, the network is trained not only to learn weights but also to set these reminders.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(RNN)</a:t>
            </a:r>
            <a:endParaRPr/>
          </a:p>
        </p:txBody>
      </p:sp>
      <p:pic>
        <p:nvPicPr>
          <p:cNvPr id="347" name="Google Shape;3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050" y="1235825"/>
            <a:ext cx="60960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Will There Be a War with Machines?</a:t>
            </a:r>
            <a:endParaRPr/>
          </a:p>
        </p:txBody>
      </p:sp>
      <p:sp>
        <p:nvSpPr>
          <p:cNvPr id="353" name="Google Shape;35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main problem is, the question is wrong.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too many hidden conditions in it.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say "become smarter than us" like we mean that there is a certain unified scale of intelligence.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top of which is a human, dogs are a bit lower, and stupid rabbits are hanging around at the very bottom.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That's wrong.</a:t>
            </a:r>
            <a:endParaRPr/>
          </a:p>
        </p:txBody>
      </p:sp>
      <p:pic>
        <p:nvPicPr>
          <p:cNvPr id="354" name="Google Shape;3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375" y="3243875"/>
            <a:ext cx="4162199" cy="16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Will There Be a War with Machines?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this were the case, every human must beat animals in everything but it's not true.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average squirrel can remember a thousand hidden places with nuts — We can't even remember where are our keys.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intelligence is a set of different skills, not a single measurable value?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Or is remembering nuts stashed locations not included in intelligence?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500" y="3588700"/>
            <a:ext cx="1109875" cy="13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Will There Be a War with Machines?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even more interesting question for us - why do we believe that the human brain possibilities are limited?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many popular graphs on the Internet, where the technological progress is drawn as an exponent and the human possibilities are constant.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But is it?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Will There Be a War with Machines?</a:t>
            </a:r>
            <a:endParaRPr/>
          </a:p>
        </p:txBody>
      </p:sp>
      <p:sp>
        <p:nvSpPr>
          <p:cNvPr id="373" name="Google Shape;37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Ok, multiply 1680 by 950 right now in your mind.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won't even try, lazy people.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give you a calculator — you'll do it in two seconds.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this mean that the calculator just expanded the capabilities of your brain?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yes, can I continue to expand them with other machines? Like, use notes in my phone to not to remember a shitload of data? Oh, seems like I'm doing it right now.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I'm expanding the capabilities of my brain with the machines.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Will There Be a War with Machines?</a:t>
            </a:r>
            <a:endParaRPr/>
          </a:p>
        </p:txBody>
      </p:sp>
      <p:pic>
        <p:nvPicPr>
          <p:cNvPr id="379" name="Google Shape;3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38" y="1017725"/>
            <a:ext cx="43919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neural network is basically a collection of neurons and connections between them.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Neuron is a function with a bunch of inputs and one output.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Its task is to take all numbers from its input, perform a function on them and send the result to the output.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25" y="3110750"/>
            <a:ext cx="4007025" cy="18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2317500" y="4273200"/>
            <a:ext cx="1329600" cy="518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2415300" y="4312329"/>
            <a:ext cx="615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4694850" y="2977800"/>
            <a:ext cx="1436400" cy="518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5104375" y="3016925"/>
            <a:ext cx="822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Out</a:t>
            </a: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put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 is an example of a simple but useful in real life neuron: sum up all numbers from the inputs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that sum is bigger than </a:t>
            </a:r>
            <a:r>
              <a:rPr i="1" lang="en">
                <a:latin typeface="Cardo"/>
                <a:ea typeface="Cardo"/>
                <a:cs typeface="Cardo"/>
                <a:sym typeface="Cardo"/>
              </a:rPr>
              <a:t>N</a:t>
            </a:r>
            <a:r>
              <a:rPr lang="en"/>
              <a:t> — give 1 as a result.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Otherwise — zero.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495"/>
            <a:ext cx="9144000" cy="490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Connections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Connections are like channels between neurons.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connect outputs of one neuron with the inputs of another so they can send digits to each other.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Each connection has only one parameter — weight.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Connections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It's like a connection strength for a signal.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number 10 passes through a connection with a weight 0.5 it turns into 5.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weights tell the neuron to respond more to one input and less to another.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Weights are adjusted when training — that's how the network learns.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675" y="107549"/>
            <a:ext cx="3302975" cy="9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